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9535884" y="6052236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Name:Dhamayanthi.M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Reg.No:710422104051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media1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8248" y="0"/>
            <a:ext cx="4799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2308</Words>
  <Application>Microsoft Office PowerPoint</Application>
  <PresentationFormat>Widescreen</PresentationFormat>
  <Paragraphs>482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 3</vt:lpstr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PANDIYAN</cp:lastModifiedBy>
  <cp:revision>3</cp:revision>
  <dcterms:created xsi:type="dcterms:W3CDTF">2024-11-17T12:43:54Z</dcterms:created>
  <dcterms:modified xsi:type="dcterms:W3CDTF">2024-11-17T15:39:09Z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9C065B3318B64811A331841EEA080BE6_13</vt:lpwstr>
  </property>
  <property fmtid="{D5CDD505-2E9C-101B-9397-08002B2CF9AE}" pid="3" name="KSOProductBuildVer">
    <vt:lpwstr>1033-12.2.0.18911</vt:lpwstr>
  </property>
</Properties>
</file>